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aleway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italic.fntdata"/><Relationship Id="rId25" Type="http://schemas.openxmlformats.org/officeDocument/2006/relationships/font" Target="fonts/Raleway-bold.fntdata"/><Relationship Id="rId28" Type="http://schemas.openxmlformats.org/officeDocument/2006/relationships/font" Target="fonts/Lato-regular.fntdata"/><Relationship Id="rId27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feea069f2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5feea069f2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feea069f2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5feea069f2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5feea069f2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5feea069f2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5feea069f2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5feea069f2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5feea069f2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5feea069f2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5feea069f2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5feea069f2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5feea069f2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5feea069f2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5feea069f2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5feea069f2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5feea069f2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5feea069f2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5feea069f2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5feea069f2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5feea069f2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5feea069f2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5feea069f2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5feea069f2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5feea069f2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5feea069f2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5feea069f2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5feea069f2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5feea069f2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5feea069f2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5feea069f2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5feea069f2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5feea069f2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5feea069f2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rot="-5400000">
            <a:off x="1195350" y="8261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lt2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9" name="Google Shape;59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highlight>
                  <a:schemeClr val="dk1"/>
                </a:highlight>
              </a:endParaRPr>
            </a:p>
          </p:txBody>
        </p:sp>
        <p:sp>
          <p:nvSpPr>
            <p:cNvPr id="60" name="Google Shape;60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highlight>
                  <a:schemeClr val="dk1"/>
                </a:highlight>
              </a:endParaRPr>
            </a:p>
          </p:txBody>
        </p:sp>
      </p:grpSp>
      <p:sp>
        <p:nvSpPr>
          <p:cNvPr id="61" name="Google Shape;61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  <a:defRPr>
                <a:solidFill>
                  <a:schemeClr val="dk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3"/>
          <p:cNvSpPr/>
          <p:nvPr/>
        </p:nvSpPr>
        <p:spPr>
          <a:xfrm rot="-5400000">
            <a:off x="1195350" y="8261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729450" y="2078875"/>
            <a:ext cx="7688700" cy="267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" name="Google Shape;24;p4"/>
          <p:cNvSpPr/>
          <p:nvPr/>
        </p:nvSpPr>
        <p:spPr>
          <a:xfrm rot="-5400000">
            <a:off x="1195350" y="4380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5"/>
          <p:cNvSpPr/>
          <p:nvPr/>
        </p:nvSpPr>
        <p:spPr>
          <a:xfrm rot="-5400000">
            <a:off x="1195350" y="8261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" name="Google Shape;36;p6"/>
          <p:cNvSpPr/>
          <p:nvPr/>
        </p:nvSpPr>
        <p:spPr>
          <a:xfrm rot="-5400000">
            <a:off x="1195350" y="8261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" name="Google Shape;42;p7"/>
          <p:cNvSpPr/>
          <p:nvPr/>
        </p:nvSpPr>
        <p:spPr>
          <a:xfrm rot="-5400000">
            <a:off x="1195350" y="8261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" name="Google Shape;46;p8"/>
          <p:cNvSpPr/>
          <p:nvPr/>
        </p:nvSpPr>
        <p:spPr>
          <a:xfrm rot="-5400000">
            <a:off x="1195350" y="8261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0" name="Google Shape;50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" name="Google Shape;53;p9"/>
          <p:cNvSpPr/>
          <p:nvPr/>
        </p:nvSpPr>
        <p:spPr>
          <a:xfrm rot="-5400000">
            <a:off x="1195350" y="826175"/>
            <a:ext cx="48900" cy="77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/>
              <a:t>How to Become a Life Coach, Business Coach, or Fitness Coach</a:t>
            </a:r>
            <a:endParaRPr sz="3700"/>
          </a:p>
        </p:txBody>
      </p:sp>
      <p:sp>
        <p:nvSpPr>
          <p:cNvPr id="71" name="Google Shape;71;p13"/>
          <p:cNvSpPr txBox="1"/>
          <p:nvPr>
            <p:ph idx="1" type="subTitle"/>
          </p:nvPr>
        </p:nvSpPr>
        <p:spPr>
          <a:xfrm>
            <a:off x="729625" y="3172900"/>
            <a:ext cx="7688100" cy="74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There are many opportunities to advance in this field, and the sky's the limit. However, before starting a coaching career, there are a few things that aspiring coaches should know.</a:t>
            </a:r>
            <a:endParaRPr sz="1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key skills and experiences that a successful life coach, business coach, or fitness coach must have</a:t>
            </a:r>
            <a:endParaRPr sz="2040"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729450" y="1869525"/>
            <a:ext cx="7688700" cy="28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</a:t>
            </a:r>
            <a:r>
              <a:rPr lang="en"/>
              <a:t>aving a strong understanding of human behavior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Being able to build effective relationships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Being able to think critically and solve complex problems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Having strong organizational and communication skills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2036"/>
              <a:t>What are the different types of clients? </a:t>
            </a:r>
            <a:endParaRPr sz="2036"/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729450" y="1627700"/>
            <a:ext cx="7688700" cy="31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</a:t>
            </a:r>
            <a:r>
              <a:rPr lang="en"/>
              <a:t>he aspired, motivated and successful clients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reluctant client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unmotivated client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How do you develop effective coaching strategies for different types of clients?</a:t>
            </a:r>
            <a:endParaRPr sz="2040"/>
          </a:p>
        </p:txBody>
      </p:sp>
      <p:sp>
        <p:nvSpPr>
          <p:cNvPr id="137" name="Google Shape;137;p24"/>
          <p:cNvSpPr txBox="1"/>
          <p:nvPr>
            <p:ph idx="1" type="body"/>
          </p:nvPr>
        </p:nvSpPr>
        <p:spPr>
          <a:xfrm>
            <a:off x="729450" y="1878825"/>
            <a:ext cx="7688700" cy="28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</a:t>
            </a:r>
            <a:r>
              <a:rPr lang="en"/>
              <a:t>nderstanding the client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Being patient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Using technology to build a strategic plan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key components of a successful life coaching, business coaching, or fitness coaching program</a:t>
            </a:r>
            <a:endParaRPr sz="2040"/>
          </a:p>
        </p:txBody>
      </p:sp>
      <p:sp>
        <p:nvSpPr>
          <p:cNvPr id="143" name="Google Shape;143;p25"/>
          <p:cNvSpPr txBox="1"/>
          <p:nvPr>
            <p:ph idx="1" type="body"/>
          </p:nvPr>
        </p:nvSpPr>
        <p:spPr>
          <a:xfrm>
            <a:off x="729450" y="1925325"/>
            <a:ext cx="7688700" cy="282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A clear, concise mission and purpose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Knowledge and expertise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Personal effectiveness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Relationship building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key principles that successful life coaches, business coaches, or fitness coaches utilize in order to help their clients reach their personal goals</a:t>
            </a:r>
            <a:endParaRPr sz="2040"/>
          </a:p>
        </p:txBody>
      </p:sp>
      <p:sp>
        <p:nvSpPr>
          <p:cNvPr id="149" name="Google Shape;149;p26"/>
          <p:cNvSpPr txBox="1"/>
          <p:nvPr>
            <p:ph idx="1" type="body"/>
          </p:nvPr>
        </p:nvSpPr>
        <p:spPr>
          <a:xfrm>
            <a:off x="729450" y="2078875"/>
            <a:ext cx="7688700" cy="267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Setting goals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Developing an action plan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Motivating the client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Setting boundaries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Maintaining accountability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key principles that life coaches, business coaches, or fitness coaches must adhere to in order to be successful</a:t>
            </a:r>
            <a:endParaRPr sz="2040"/>
          </a:p>
        </p:txBody>
      </p:sp>
      <p:sp>
        <p:nvSpPr>
          <p:cNvPr id="155" name="Google Shape;155;p27"/>
          <p:cNvSpPr txBox="1"/>
          <p:nvPr>
            <p:ph idx="1" type="body"/>
          </p:nvPr>
        </p:nvSpPr>
        <p:spPr>
          <a:xfrm>
            <a:off x="729450" y="1878825"/>
            <a:ext cx="7688700" cy="28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Being compassionate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Being relentless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Being authentic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What sets coaching apart from other career options?</a:t>
            </a:r>
            <a:endParaRPr sz="2040"/>
          </a:p>
        </p:txBody>
      </p:sp>
      <p:sp>
        <p:nvSpPr>
          <p:cNvPr id="161" name="Google Shape;161;p28"/>
          <p:cNvSpPr txBox="1"/>
          <p:nvPr>
            <p:ph idx="1" type="body"/>
          </p:nvPr>
        </p:nvSpPr>
        <p:spPr>
          <a:xfrm>
            <a:off x="729450" y="1618400"/>
            <a:ext cx="7688700" cy="313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</a:t>
            </a:r>
            <a:r>
              <a:rPr lang="en"/>
              <a:t>oaching is unique because it can be done from anywhere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Coaching is customizable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Coaching is often a lifelong career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What are the best ways to learn more about coaching?</a:t>
            </a:r>
            <a:endParaRPr sz="2040"/>
          </a:p>
        </p:txBody>
      </p:sp>
      <p:sp>
        <p:nvSpPr>
          <p:cNvPr id="167" name="Google Shape;167;p29"/>
          <p:cNvSpPr txBox="1"/>
          <p:nvPr>
            <p:ph idx="1" type="body"/>
          </p:nvPr>
        </p:nvSpPr>
        <p:spPr>
          <a:xfrm>
            <a:off x="729450" y="1609100"/>
            <a:ext cx="7688700" cy="314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Plan your time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 tools and resources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Practice, practice, practice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 willing to ask for help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/>
          <p:nvPr>
            <p:ph type="title"/>
          </p:nvPr>
        </p:nvSpPr>
        <p:spPr>
          <a:xfrm>
            <a:off x="729450" y="1413075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40"/>
              <a:t>Becoming a successful life coach, business coach, or fitness coach takes years of experience and training. However, if you are willing to put in the hard work, you can become a successful coach.</a:t>
            </a:r>
            <a:endParaRPr sz="304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biggest challenges facing the coaching industry today</a:t>
            </a:r>
            <a:endParaRPr sz="2040"/>
          </a:p>
        </p:txBody>
      </p:sp>
      <p:sp>
        <p:nvSpPr>
          <p:cNvPr id="77" name="Google Shape;77;p14"/>
          <p:cNvSpPr txBox="1"/>
          <p:nvPr>
            <p:ph idx="1" type="body"/>
          </p:nvPr>
        </p:nvSpPr>
        <p:spPr>
          <a:xfrm>
            <a:off x="729450" y="1525375"/>
            <a:ext cx="7688700" cy="322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Coaching is becoming increasingly mobile, with people seeking coaching services from anywhere in the world.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The rise of technology has led to new platforms, such as Skype coaching, which allows people to engage in online coaching.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The coaching industry is facing competition from other forms of advice, such as self-help books and online courses.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The coaching industry is also facing challenges from regulators and lawmakers, who are reacting to the growing popularity of coaching by implementing rules and regulations that hamper the industry's growth.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key challenges and obstacles that aspiring life coaches, business coaches, or fitness coaches face when pursuing their careers</a:t>
            </a:r>
            <a:endParaRPr sz="2040"/>
          </a:p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729450" y="2078875"/>
            <a:ext cx="7688700" cy="267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Finding the right opportunity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Building a strong brand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Creating a successful business model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biggest opportunities currently available to coaches</a:t>
            </a:r>
            <a:endParaRPr sz="2040"/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729450" y="1553275"/>
            <a:ext cx="7688700" cy="319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</a:t>
            </a:r>
            <a:r>
              <a:rPr lang="en"/>
              <a:t>aining new knowledge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Developing new skills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Networking with other coaches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Creating a successful coaching business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Why are so many people interested in becoming coaches?</a:t>
            </a:r>
            <a:endParaRPr sz="3000"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There are many reasons, but some of the most common is because coaching offers a unique opportunity to help others achieve their goals, give back to their community, and meet new people.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most important steps a prospective coach should take before entering the field</a:t>
            </a:r>
            <a:endParaRPr sz="2040"/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729450" y="1739300"/>
            <a:ext cx="7688700" cy="301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</a:t>
            </a:r>
            <a:r>
              <a:rPr lang="en"/>
              <a:t>nsure they have a solid understanding of the field they are interested in coaching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Become acquainted with coaching methods and philosophies and the latest coaching trends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Identify their goals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Assess their skills and qualifications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Complete a coaching certification program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How can people best utilize coaching to achieve their goals?</a:t>
            </a:r>
            <a:endParaRPr sz="2040"/>
          </a:p>
        </p:txBody>
      </p:sp>
      <p:sp>
        <p:nvSpPr>
          <p:cNvPr id="107" name="Google Shape;107;p19"/>
          <p:cNvSpPr txBox="1"/>
          <p:nvPr>
            <p:ph idx="1" type="body"/>
          </p:nvPr>
        </p:nvSpPr>
        <p:spPr>
          <a:xfrm>
            <a:off x="729450" y="1543975"/>
            <a:ext cx="7688700" cy="32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Be aware of your own needs and wants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Set clear goals and milestones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Be flexible and open to changes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Take the time to reflect on your progress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benefits of pursuing a career in life coaching, business coaching, or fitness coaching</a:t>
            </a:r>
            <a:endParaRPr sz="2040"/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729450" y="1804400"/>
            <a:ext cx="7688700" cy="29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</a:t>
            </a:r>
            <a:r>
              <a:rPr lang="en"/>
              <a:t>t can provide a way for people to connect with others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It can be a great way to keep your skills and knowledge up to date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chance to make a difference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729450" y="930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40"/>
              <a:t>T</a:t>
            </a:r>
            <a:r>
              <a:rPr lang="en" sz="2040"/>
              <a:t>he key ingredients for a successful career as a life coach, business coach, or fitness coach</a:t>
            </a:r>
            <a:endParaRPr sz="2040"/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729450" y="1795100"/>
            <a:ext cx="7688700" cy="29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</a:t>
            </a:r>
            <a:r>
              <a:rPr lang="en"/>
              <a:t>trong passion for helping others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Strong focus on personal development and experiential learning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Strong network of people who can help you reach your goals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